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F886B-DF7A-0A74-48AD-801AF7C83A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C55D7B-0235-2FF1-D3CA-74732212A0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43F76-6250-BB9B-D326-60D16444F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9FE1A-B078-441D-A867-2B5DC03BC8B8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B861A-7CB0-8A83-2DF6-99D372673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9BAAE-243E-D181-F6BE-B0AAE1FB8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F0D2A-F63A-4E87-A9EB-0D167B83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822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96317-0790-316E-4755-E4A3E127B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5111DE-D513-691D-7D9B-666B81D9BD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FDD92F-E0A5-1C41-1A41-BEB5E488D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9FE1A-B078-441D-A867-2B5DC03BC8B8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2525B-8E88-A307-C1B5-317E3403F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3791F-017E-ABDA-671E-7740C81DF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F0D2A-F63A-4E87-A9EB-0D167B83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501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5151D7-D8AD-BA44-D3A7-5FDC6F3329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0CD1D4-B4CB-FB35-3A5C-485F865C1B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AD377D-619A-C163-0896-5BF6A39C4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9FE1A-B078-441D-A867-2B5DC03BC8B8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BA8E0-91C7-BE60-74CD-E4419F601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D6DB45-1E52-7E64-28F6-5D73DAB7A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F0D2A-F63A-4E87-A9EB-0D167B83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01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13F61-AD4D-FACF-D253-E3083CE25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7A8C6-2BDC-F388-1027-D833ACB8B1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3B4E9-F854-4E27-8005-75DF8080B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9FE1A-B078-441D-A867-2B5DC03BC8B8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11E71-F3AD-FB08-BB62-C9E1EBDB6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C1B4F-A24D-43AC-10A5-24D3D3141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F0D2A-F63A-4E87-A9EB-0D167B83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667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EB7FA-8147-3498-1EB1-797F21159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769D49-C7F5-F1E5-D221-29F610232E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84A5EF-7B23-AAF4-43AD-5498C4FF6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9FE1A-B078-441D-A867-2B5DC03BC8B8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27CAE5-AA20-CE8D-E233-CF5356485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8D02E-E04E-1692-AE1F-865BB3704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F0D2A-F63A-4E87-A9EB-0D167B83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33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BADF9-C108-1570-8693-06A41A656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7EFB7-FEBF-1DA9-49A9-272A87A473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3F643A-5535-21FD-48A0-96DA131384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5B3873-43AC-B325-955B-52689D5B5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9FE1A-B078-441D-A867-2B5DC03BC8B8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0A3217-5C41-7663-A30F-B2F17C35B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A74A02-68D8-4387-8B30-84915B60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F0D2A-F63A-4E87-A9EB-0D167B83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316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5E9BF-1ACA-379B-5371-41C50B809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B31378-9FB2-4FD0-FDCE-9D70EB13D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4DCE24-C5BA-7D5C-48DF-72A9E11715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7E50B5-4EBC-0EE1-3B62-3C4498FBCB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3A7130-4719-6C71-2DE7-7EF6233B35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CA536B-2B4E-12CF-DFB5-514E52BE1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9FE1A-B078-441D-A867-2B5DC03BC8B8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BECFCF-10B7-78D5-ACDA-3F060FD3B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E743BF-9956-AD17-646D-90D383CD8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F0D2A-F63A-4E87-A9EB-0D167B83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816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1653B-BB01-C327-D806-E63E8CCBC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6AAFB9-6B90-13DF-78F7-D2D19D9C2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9FE1A-B078-441D-A867-2B5DC03BC8B8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FDC42B-F28B-F006-A3B8-8C84F0AB5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5B293F-95E3-807A-1503-82A285FF7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F0D2A-F63A-4E87-A9EB-0D167B83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957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430507-0F5F-9E81-3EAD-05C047821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9FE1A-B078-441D-A867-2B5DC03BC8B8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E065AD-744E-FE6C-1C40-3FE56D3D0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35650-0FED-03C4-89D9-979C008EC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F0D2A-F63A-4E87-A9EB-0D167B83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192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B2256-3F13-4C14-A958-BEDFC8CC0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5969D-235D-3D97-07B9-1A745EF1A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849112-1E7B-E702-E463-B3B6021ABF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4668B0-7511-EDF0-1FF5-A3D1A4D29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9FE1A-B078-441D-A867-2B5DC03BC8B8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744424-8B70-8826-D93A-22EB2EAEB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C5096-C35B-EBEF-35F3-82F6D15F5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F0D2A-F63A-4E87-A9EB-0D167B83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931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A3EAC-920F-4F0E-EC6A-2D3633082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4F33DD-0E89-C5E9-49D5-F34076BBBB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76F366-B2BF-9634-4522-49B1A4B797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2C8DF-52B9-8DF6-CE68-732012ABD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9FE1A-B078-441D-A867-2B5DC03BC8B8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7FE13E-C86F-4981-79CA-FD83ED2A8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54F1D4-4D7B-1638-E2B9-0D283519C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F0D2A-F63A-4E87-A9EB-0D167B83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60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C90001-C5F5-C173-CE0A-08C4BF9E2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F78704-F996-BB84-D8EA-8AE7384269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D32599-897B-9BC6-E419-075BD78F53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719FE1A-B078-441D-A867-2B5DC03BC8B8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DCFDD2-C1F2-0493-DE13-BDF84D108B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F8187-4635-115F-A7A5-A11DFD76CC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6F0D2A-F63A-4E87-A9EB-0D167B83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142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D7D4BC2-184A-2A75-0620-D568CDC42483}"/>
              </a:ext>
            </a:extLst>
          </p:cNvPr>
          <p:cNvSpPr/>
          <p:nvPr/>
        </p:nvSpPr>
        <p:spPr>
          <a:xfrm>
            <a:off x="5111750" y="1343025"/>
            <a:ext cx="1968500" cy="10223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Take road network from open street map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6A0068-F686-15AF-95A3-623CA2DE5FB9}"/>
              </a:ext>
            </a:extLst>
          </p:cNvPr>
          <p:cNvSpPr/>
          <p:nvPr/>
        </p:nvSpPr>
        <p:spPr>
          <a:xfrm>
            <a:off x="4978400" y="2752725"/>
            <a:ext cx="2235200" cy="9525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Extract road network for Oregon state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02E431D-5D38-67E3-6F58-F96FFA1BD550}"/>
              </a:ext>
            </a:extLst>
          </p:cNvPr>
          <p:cNvSpPr/>
          <p:nvPr/>
        </p:nvSpPr>
        <p:spPr>
          <a:xfrm>
            <a:off x="8820150" y="1327150"/>
            <a:ext cx="1968500" cy="9525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Download land cover map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D5C839D-D5E5-D453-BEB6-D44718FA39CC}"/>
              </a:ext>
            </a:extLst>
          </p:cNvPr>
          <p:cNvSpPr/>
          <p:nvPr/>
        </p:nvSpPr>
        <p:spPr>
          <a:xfrm>
            <a:off x="8255000" y="2787650"/>
            <a:ext cx="3098800" cy="88265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Extract road network in urban area exclude forest, agriculture, water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0606B5-507D-D030-872C-7E576AFED0FC}"/>
              </a:ext>
            </a:extLst>
          </p:cNvPr>
          <p:cNvSpPr/>
          <p:nvPr/>
        </p:nvSpPr>
        <p:spPr>
          <a:xfrm>
            <a:off x="4978400" y="4178300"/>
            <a:ext cx="2235200" cy="9525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Buffer road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878167-9A25-6F8C-3A84-7E9AE420B601}"/>
              </a:ext>
            </a:extLst>
          </p:cNvPr>
          <p:cNvSpPr/>
          <p:nvPr/>
        </p:nvSpPr>
        <p:spPr>
          <a:xfrm>
            <a:off x="4978400" y="5603875"/>
            <a:ext cx="2235200" cy="9525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Calculate area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ED267D-CEAF-27EF-BC13-6E9370232DD0}"/>
              </a:ext>
            </a:extLst>
          </p:cNvPr>
          <p:cNvSpPr/>
          <p:nvPr/>
        </p:nvSpPr>
        <p:spPr>
          <a:xfrm>
            <a:off x="8280400" y="4137025"/>
            <a:ext cx="3048000" cy="1035049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Extract road network in urban area exclude forest, agriculture, water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470C758-6BB4-9C97-976D-9684E5AC4D3F}"/>
              </a:ext>
            </a:extLst>
          </p:cNvPr>
          <p:cNvCxnSpPr>
            <a:stCxn id="2" idx="2"/>
            <a:endCxn id="3" idx="0"/>
          </p:cNvCxnSpPr>
          <p:nvPr/>
        </p:nvCxnSpPr>
        <p:spPr>
          <a:xfrm>
            <a:off x="6096000" y="2365375"/>
            <a:ext cx="0" cy="3873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55ED234-C1A4-D230-33A1-9C1DE287A534}"/>
              </a:ext>
            </a:extLst>
          </p:cNvPr>
          <p:cNvCxnSpPr>
            <a:stCxn id="3" idx="2"/>
            <a:endCxn id="6" idx="0"/>
          </p:cNvCxnSpPr>
          <p:nvPr/>
        </p:nvCxnSpPr>
        <p:spPr>
          <a:xfrm>
            <a:off x="6096000" y="3705225"/>
            <a:ext cx="0" cy="4730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BB2404-B4FA-6023-35A2-AD87103CEBEE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6096000" y="5130800"/>
            <a:ext cx="0" cy="4730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E4F2A4B-9F20-D538-F031-B943DDB10B73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9804400" y="2279650"/>
            <a:ext cx="0" cy="5080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5590AA5-5320-80D3-60EF-7F0F0A6DD8EF}"/>
              </a:ext>
            </a:extLst>
          </p:cNvPr>
          <p:cNvCxnSpPr>
            <a:stCxn id="5" idx="2"/>
            <a:endCxn id="8" idx="0"/>
          </p:cNvCxnSpPr>
          <p:nvPr/>
        </p:nvCxnSpPr>
        <p:spPr>
          <a:xfrm>
            <a:off x="9804400" y="3670300"/>
            <a:ext cx="0" cy="4667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1F0764C-6760-B56F-6D9D-7534CF97C937}"/>
              </a:ext>
            </a:extLst>
          </p:cNvPr>
          <p:cNvCxnSpPr>
            <a:stCxn id="8" idx="1"/>
            <a:endCxn id="6" idx="3"/>
          </p:cNvCxnSpPr>
          <p:nvPr/>
        </p:nvCxnSpPr>
        <p:spPr>
          <a:xfrm flipH="1">
            <a:off x="7213600" y="4654550"/>
            <a:ext cx="10668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6494E497-EA42-3737-D63D-86EC5D156C42}"/>
              </a:ext>
            </a:extLst>
          </p:cNvPr>
          <p:cNvSpPr/>
          <p:nvPr/>
        </p:nvSpPr>
        <p:spPr>
          <a:xfrm>
            <a:off x="1327151" y="1549400"/>
            <a:ext cx="1968500" cy="9525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Download highways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943C1BA-F631-2D3E-432B-39ECA3A0EB4D}"/>
              </a:ext>
            </a:extLst>
          </p:cNvPr>
          <p:cNvSpPr/>
          <p:nvPr/>
        </p:nvSpPr>
        <p:spPr>
          <a:xfrm>
            <a:off x="762001" y="3009900"/>
            <a:ext cx="3098800" cy="12573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Exclude highways from road network (assuming side walks are not present in highways)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2F72003-02FE-F4A4-46EE-944EB9EE0B72}"/>
              </a:ext>
            </a:extLst>
          </p:cNvPr>
          <p:cNvCxnSpPr>
            <a:cxnSpLocks/>
            <a:stCxn id="23" idx="2"/>
            <a:endCxn id="24" idx="0"/>
          </p:cNvCxnSpPr>
          <p:nvPr/>
        </p:nvCxnSpPr>
        <p:spPr>
          <a:xfrm>
            <a:off x="2311401" y="2501900"/>
            <a:ext cx="0" cy="5080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0214387-4DB7-0D58-E477-0DFFE5615A5E}"/>
              </a:ext>
            </a:extLst>
          </p:cNvPr>
          <p:cNvCxnSpPr>
            <a:cxnSpLocks/>
          </p:cNvCxnSpPr>
          <p:nvPr/>
        </p:nvCxnSpPr>
        <p:spPr>
          <a:xfrm>
            <a:off x="3860802" y="3759200"/>
            <a:ext cx="1117598" cy="5969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C49CA46-FD6D-C748-CD00-CF2A1DF31A02}"/>
              </a:ext>
            </a:extLst>
          </p:cNvPr>
          <p:cNvSpPr txBox="1"/>
          <p:nvPr/>
        </p:nvSpPr>
        <p:spPr>
          <a:xfrm>
            <a:off x="4895850" y="412750"/>
            <a:ext cx="2546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Implemented, done and worked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61AFD78-5A82-7A71-DB04-4C98EF4D0F09}"/>
              </a:ext>
            </a:extLst>
          </p:cNvPr>
          <p:cNvSpPr txBox="1"/>
          <p:nvPr/>
        </p:nvSpPr>
        <p:spPr>
          <a:xfrm>
            <a:off x="8531225" y="426819"/>
            <a:ext cx="2546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Implemented, done but didn’t work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BB78FE1-5270-857A-0990-3D40B178D221}"/>
              </a:ext>
            </a:extLst>
          </p:cNvPr>
          <p:cNvSpPr txBox="1"/>
          <p:nvPr/>
        </p:nvSpPr>
        <p:spPr>
          <a:xfrm>
            <a:off x="917576" y="372070"/>
            <a:ext cx="25463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Implemented, not done and didn’t work (time limitation)</a:t>
            </a:r>
          </a:p>
        </p:txBody>
      </p:sp>
    </p:spTree>
    <p:extLst>
      <p:ext uri="{BB962C8B-B14F-4D97-AF65-F5344CB8AC3E}">
        <p14:creationId xmlns:p14="http://schemas.microsoft.com/office/powerpoint/2010/main" val="980483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B5E2835-4E47-45B3-9CFE-732FF7B05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1EB934-2973-47DD-F903-6361B42871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1" b="3909"/>
          <a:stretch/>
        </p:blipFill>
        <p:spPr>
          <a:xfrm>
            <a:off x="3242695" y="10"/>
            <a:ext cx="8949307" cy="6857990"/>
          </a:xfrm>
          <a:custGeom>
            <a:avLst/>
            <a:gdLst/>
            <a:ahLst/>
            <a:cxnLst/>
            <a:rect l="l" t="t" r="r" b="b"/>
            <a:pathLst>
              <a:path w="8949307" h="6858000">
                <a:moveTo>
                  <a:pt x="0" y="0"/>
                </a:moveTo>
                <a:lnTo>
                  <a:pt x="8949307" y="0"/>
                </a:lnTo>
                <a:lnTo>
                  <a:pt x="8949307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9" y="4741056"/>
                  <a:pt x="1212979" y="3429000"/>
                </a:cubicBezTo>
                <a:cubicBezTo>
                  <a:pt x="1212979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5B45AD5D-AA52-4F7B-9362-576A39AD9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D5D5D5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" name="Freeform: Shape 19">
            <a:extLst>
              <a:ext uri="{FF2B5EF4-FFF2-40B4-BE49-F238E27FC236}">
                <a16:creationId xmlns:a16="http://schemas.microsoft.com/office/drawing/2014/main" id="{AEDD7960-4866-4399-BEF6-DD1431AB4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BF3B99-38BA-D20C-0233-393D250AD561}"/>
              </a:ext>
            </a:extLst>
          </p:cNvPr>
          <p:cNvSpPr txBox="1"/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Road map downloaded from open street map</a:t>
            </a:r>
          </a:p>
        </p:txBody>
      </p:sp>
    </p:spTree>
    <p:extLst>
      <p:ext uri="{BB962C8B-B14F-4D97-AF65-F5344CB8AC3E}">
        <p14:creationId xmlns:p14="http://schemas.microsoft.com/office/powerpoint/2010/main" val="1729857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852FA0-C783-409D-211A-46DB20C253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708" b="6944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C66562-12E8-4225-3297-667E2CF19567}"/>
              </a:ext>
            </a:extLst>
          </p:cNvPr>
          <p:cNvSpPr txBox="1"/>
          <p:nvPr/>
        </p:nvSpPr>
        <p:spPr>
          <a:xfrm>
            <a:off x="838200" y="2434201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Land cover map of Oregon</a:t>
            </a:r>
          </a:p>
        </p:txBody>
      </p:sp>
    </p:spTree>
    <p:extLst>
      <p:ext uri="{BB962C8B-B14F-4D97-AF65-F5344CB8AC3E}">
        <p14:creationId xmlns:p14="http://schemas.microsoft.com/office/powerpoint/2010/main" val="3179802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7F76A7-887D-FD66-1491-CB52F44E46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085" b="1705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A1AE68-C36F-A1C8-C3C3-BA21940FD6EB}"/>
              </a:ext>
            </a:extLst>
          </p:cNvPr>
          <p:cNvSpPr txBox="1"/>
          <p:nvPr/>
        </p:nvSpPr>
        <p:spPr>
          <a:xfrm>
            <a:off x="643466" y="643467"/>
            <a:ext cx="5452529" cy="35692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Buffered road map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0F4B96-FE18-6195-6BD3-D72EE072EC4D}"/>
              </a:ext>
            </a:extLst>
          </p:cNvPr>
          <p:cNvSpPr txBox="1"/>
          <p:nvPr/>
        </p:nvSpPr>
        <p:spPr>
          <a:xfrm>
            <a:off x="539430" y="5769272"/>
            <a:ext cx="27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Total area: 1764.40 sq km2 assuming 24 feet road width</a:t>
            </a:r>
          </a:p>
        </p:txBody>
      </p:sp>
    </p:spTree>
    <p:extLst>
      <p:ext uri="{BB962C8B-B14F-4D97-AF65-F5344CB8AC3E}">
        <p14:creationId xmlns:p14="http://schemas.microsoft.com/office/powerpoint/2010/main" val="205583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B5E2835-4E47-45B3-9CFE-732FF7B05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99AB10-94BC-612E-A00B-9453F87D1A5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525" r="6284"/>
          <a:stretch/>
        </p:blipFill>
        <p:spPr>
          <a:xfrm>
            <a:off x="3242695" y="10"/>
            <a:ext cx="8949307" cy="6857990"/>
          </a:xfrm>
          <a:custGeom>
            <a:avLst/>
            <a:gdLst/>
            <a:ahLst/>
            <a:cxnLst/>
            <a:rect l="l" t="t" r="r" b="b"/>
            <a:pathLst>
              <a:path w="8949307" h="6858000">
                <a:moveTo>
                  <a:pt x="0" y="0"/>
                </a:moveTo>
                <a:lnTo>
                  <a:pt x="8949307" y="0"/>
                </a:lnTo>
                <a:lnTo>
                  <a:pt x="8949307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9" y="4741056"/>
                  <a:pt x="1212979" y="3429000"/>
                </a:cubicBezTo>
                <a:cubicBezTo>
                  <a:pt x="1212979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5B45AD5D-AA52-4F7B-9362-576A39AD9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D5D5D5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AEDD7960-4866-4399-BEF6-DD1431AB4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03DC60-ED0A-BF69-C6BE-8C62C2B10E7A}"/>
              </a:ext>
            </a:extLst>
          </p:cNvPr>
          <p:cNvSpPr txBox="1"/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Intersection of buffered road network and land cover</a:t>
            </a:r>
          </a:p>
        </p:txBody>
      </p:sp>
    </p:spTree>
    <p:extLst>
      <p:ext uri="{BB962C8B-B14F-4D97-AF65-F5344CB8AC3E}">
        <p14:creationId xmlns:p14="http://schemas.microsoft.com/office/powerpoint/2010/main" val="3986043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6C9F200-F390-7BFC-E03C-92D4A399A0AC}"/>
              </a:ext>
            </a:extLst>
          </p:cNvPr>
          <p:cNvSpPr txBox="1"/>
          <p:nvPr/>
        </p:nvSpPr>
        <p:spPr>
          <a:xfrm>
            <a:off x="508000" y="469900"/>
            <a:ext cx="383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Future improvements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E216F74-7820-32F8-535C-8D4045C4DF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800" y="839232"/>
            <a:ext cx="9956572" cy="38843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Avoid highways and roads without sidewalks.</a:t>
            </a:r>
          </a:p>
          <a:p>
            <a:pPr marL="285750" marR="0" lvl="0" indent="-28575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high-resolution or city zoning maps to narrow down the area further.</a:t>
            </a:r>
          </a:p>
          <a:p>
            <a:pPr marL="285750" marR="0" lvl="0" indent="-28575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Apply the "road with sidewalk" filter from the OpenStreetMap (OSM) API:</a:t>
            </a:r>
          </a:p>
          <a:p>
            <a:pPr marR="0" lvl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Limitation: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Not all sidewalks may appear in the search, leading to potential omissions.</a:t>
            </a:r>
          </a:p>
          <a:p>
            <a:pPr marR="0" lvl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Benefit: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This data will still be valuable for training machine learning models.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0634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188</Words>
  <Application>Microsoft Office PowerPoint</Application>
  <PresentationFormat>Widescreen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Arial</vt:lpstr>
      <vt:lpstr>Calibri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Varun Tiwari</dc:creator>
  <cp:lastModifiedBy>Varun Tiwari</cp:lastModifiedBy>
  <cp:revision>5</cp:revision>
  <dcterms:created xsi:type="dcterms:W3CDTF">2024-10-17T23:15:36Z</dcterms:created>
  <dcterms:modified xsi:type="dcterms:W3CDTF">2024-10-17T23:45:39Z</dcterms:modified>
</cp:coreProperties>
</file>

<file path=docProps/thumbnail.jpeg>
</file>